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3" d="100"/>
          <a:sy n="63" d="100"/>
        </p:scale>
        <p:origin x="-1344" y="-1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CE0-6F01-42F0-994D-9D55A783BA8E}" type="datetimeFigureOut">
              <a:rPr lang="es-CO" smtClean="0"/>
              <a:t>28/09/2014</a:t>
            </a:fld>
            <a:endParaRPr lang="es-CO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C331D56-5B39-4C41-8201-58B431B4EF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CE0-6F01-42F0-994D-9D55A783BA8E}" type="datetimeFigureOut">
              <a:rPr lang="es-CO" smtClean="0"/>
              <a:t>28/09/2014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1D56-5B39-4C41-8201-58B431B4EF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CE0-6F01-42F0-994D-9D55A783BA8E}" type="datetimeFigureOut">
              <a:rPr lang="es-CO" smtClean="0"/>
              <a:t>28/09/2014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1D56-5B39-4C41-8201-58B431B4EF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CE0-6F01-42F0-994D-9D55A783BA8E}" type="datetimeFigureOut">
              <a:rPr lang="es-CO" smtClean="0"/>
              <a:t>28/09/2014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C331D56-5B39-4C41-8201-58B431B4EF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CE0-6F01-42F0-994D-9D55A783BA8E}" type="datetimeFigureOut">
              <a:rPr lang="es-CO" smtClean="0"/>
              <a:t>28/09/2014</a:t>
            </a:fld>
            <a:endParaRPr lang="es-CO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1D56-5B39-4C41-8201-58B431B4EF54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CE0-6F01-42F0-994D-9D55A783BA8E}" type="datetimeFigureOut">
              <a:rPr lang="es-CO" smtClean="0"/>
              <a:t>28/09/2014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1D56-5B39-4C41-8201-58B431B4EF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CE0-6F01-42F0-994D-9D55A783BA8E}" type="datetimeFigureOut">
              <a:rPr lang="es-CO" smtClean="0"/>
              <a:t>28/09/2014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C331D56-5B39-4C41-8201-58B431B4EF54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CE0-6F01-42F0-994D-9D55A783BA8E}" type="datetimeFigureOut">
              <a:rPr lang="es-CO" smtClean="0"/>
              <a:t>28/09/2014</a:t>
            </a:fld>
            <a:endParaRPr lang="es-CO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1D56-5B39-4C41-8201-58B431B4EF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CE0-6F01-42F0-994D-9D55A783BA8E}" type="datetimeFigureOut">
              <a:rPr lang="es-CO" smtClean="0"/>
              <a:t>28/09/2014</a:t>
            </a:fld>
            <a:endParaRPr lang="es-CO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1D56-5B39-4C41-8201-58B431B4EF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CE0-6F01-42F0-994D-9D55A783BA8E}" type="datetimeFigureOut">
              <a:rPr lang="es-CO" smtClean="0"/>
              <a:t>28/09/2014</a:t>
            </a:fld>
            <a:endParaRPr lang="es-CO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1D56-5B39-4C41-8201-58B431B4EF5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CE0-6F01-42F0-994D-9D55A783BA8E}" type="datetimeFigureOut">
              <a:rPr lang="es-CO" smtClean="0"/>
              <a:t>28/09/2014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1D56-5B39-4C41-8201-58B431B4EF54}" type="slidenum">
              <a:rPr lang="es-CO" smtClean="0"/>
              <a:t>‹Nº›</a:t>
            </a:fld>
            <a:endParaRPr lang="es-CO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BC71CE0-6F01-42F0-994D-9D55A783BA8E}" type="datetimeFigureOut">
              <a:rPr lang="es-CO" smtClean="0"/>
              <a:t>28/09/2014</a:t>
            </a:fld>
            <a:endParaRPr lang="es-CO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C331D56-5B39-4C41-8201-58B431B4EF54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81000" y="3500439"/>
            <a:ext cx="8458200" cy="2575348"/>
          </a:xfrm>
        </p:spPr>
        <p:txBody>
          <a:bodyPr>
            <a:normAutofit/>
          </a:bodyPr>
          <a:lstStyle/>
          <a:p>
            <a:pPr algn="ctr"/>
            <a:r>
              <a:rPr lang="es-ES" sz="8800" dirty="0" smtClean="0"/>
              <a:t>VACUNAS </a:t>
            </a:r>
            <a:endParaRPr lang="es-CO" sz="88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81000" y="2000240"/>
            <a:ext cx="8458200" cy="1071570"/>
          </a:xfrm>
        </p:spPr>
        <p:txBody>
          <a:bodyPr>
            <a:normAutofit/>
          </a:bodyPr>
          <a:lstStyle/>
          <a:p>
            <a:pPr algn="ctr"/>
            <a:r>
              <a:rPr lang="es-ES" sz="4400" dirty="0" smtClean="0"/>
              <a:t>HEPATITIS A </a:t>
            </a:r>
            <a:endParaRPr lang="es-CO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428596" y="642919"/>
            <a:ext cx="4500594" cy="785818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/>
              <a:t>¿Qué SON?</a:t>
            </a:r>
            <a:endParaRPr lang="es-CO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type="body" sz="half" idx="4294967295"/>
          </p:nvPr>
        </p:nvSpPr>
        <p:spPr>
          <a:xfrm>
            <a:off x="214282" y="1500174"/>
            <a:ext cx="5000660" cy="480061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CO" dirty="0" smtClean="0">
                <a:solidFill>
                  <a:schemeClr val="tx1"/>
                </a:solidFill>
              </a:rPr>
              <a:t>    Las vacunas son un preparado de antígenos que una vez dentro del organismo provoca la producción de anticuerpos y con ello una respuesta de defensa ante microorganismos patógenos. Esta respuesta genera, en algunos casos, cierta memoria inmunitaria produciendo inmunidad transitoria frente al ataque patógeno correspondiente.</a:t>
            </a:r>
            <a:endParaRPr lang="es-CO" dirty="0">
              <a:solidFill>
                <a:schemeClr val="tx1"/>
              </a:solidFill>
            </a:endParaRPr>
          </a:p>
        </p:txBody>
      </p:sp>
      <p:pic>
        <p:nvPicPr>
          <p:cNvPr id="15362" name="Picture 2" descr="https://saludtaoista.files.wordpress.com/2012/05/vacuna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1571612"/>
            <a:ext cx="2881338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ES LA HEPATITIS A ?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CO" sz="2400" dirty="0" smtClean="0"/>
              <a:t>     La </a:t>
            </a:r>
            <a:r>
              <a:rPr lang="es-CO" sz="2400" b="1" dirty="0" smtClean="0"/>
              <a:t>hepatitis A</a:t>
            </a:r>
            <a:r>
              <a:rPr lang="es-CO" sz="2400" dirty="0" smtClean="0"/>
              <a:t> es una enfermedad infecciosa causada por el virus de la hepatitis A (VHA) caracterizada por una inflamación aguda del hígado en la mayoría de los casos. La hepatitis A no puede ser crónica y no causa daño permanente sobre el hígado. Seguida de una infección, el sistema inmune produce anticuerpos en contra del virus de la hepatitis A y le confiere inmunidad al sujeto contra futuras infecciones. La transmisión ocurre por agua contaminada o alimentos contaminados y en algunos países puede ser importada cuando se viaja a zonas de alto riesgo. La vacuna contra la hepatitis A es actualmente la mejor protección contra la enfermedad.</a:t>
            </a:r>
            <a:endParaRPr lang="es-C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VACUNA DE LA HEPATITIS A 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57620" y="1554162"/>
            <a:ext cx="4714908" cy="480379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CO" dirty="0" smtClean="0"/>
              <a:t>    La vacuna contra la hepatitis A se llama HepA en forma abreviada. Se hace a partir de fragmentos más pequeños de todo el virus de la hepatitis A. Después de recibir la vacuna, el cuerpo aprende a atacar al virus de la hepatitis A si la persona está expuesta a éste. En consecuencia, es poco probable que la persona se enferme de infección por hepatitis A.</a:t>
            </a:r>
            <a:endParaRPr lang="es-CO" dirty="0"/>
          </a:p>
        </p:txBody>
      </p:sp>
      <p:pic>
        <p:nvPicPr>
          <p:cNvPr id="13314" name="Picture 2" descr="http://www.sanar.org/files/sanar/hepatitis-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43050"/>
            <a:ext cx="3214710" cy="38862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457200" y="1500173"/>
            <a:ext cx="7972452" cy="414340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s-ES" sz="4000" dirty="0" smtClean="0"/>
              <a:t>DENNIS MARCELA URBINA </a:t>
            </a:r>
          </a:p>
          <a:p>
            <a:pPr algn="ctr">
              <a:buNone/>
            </a:pPr>
            <a:r>
              <a:rPr lang="es-ES" sz="4000" dirty="0" smtClean="0"/>
              <a:t>CAMPOALTO/TEUSAQUILLO </a:t>
            </a:r>
          </a:p>
          <a:p>
            <a:pPr algn="ctr">
              <a:buNone/>
            </a:pPr>
            <a:r>
              <a:rPr lang="es-ES" sz="4000" dirty="0" smtClean="0"/>
              <a:t>ADMINISTRACION EN SALUD II/JM </a:t>
            </a:r>
          </a:p>
          <a:p>
            <a:pPr algn="ctr">
              <a:buNone/>
            </a:pPr>
            <a:r>
              <a:rPr lang="es-ES" sz="4000" dirty="0" smtClean="0"/>
              <a:t>CLAUDIA SEGUANES </a:t>
            </a:r>
          </a:p>
          <a:p>
            <a:pPr algn="ctr">
              <a:buNone/>
            </a:pPr>
            <a:r>
              <a:rPr lang="es-ES" sz="4000" dirty="0" smtClean="0"/>
              <a:t>2014</a:t>
            </a:r>
            <a:endParaRPr lang="es-CO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</TotalTime>
  <Words>107</Words>
  <Application>Microsoft Office PowerPoint</Application>
  <PresentationFormat>Presentación en pantalla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Viajes</vt:lpstr>
      <vt:lpstr>VACUNAS </vt:lpstr>
      <vt:lpstr>¿Qué SON?</vt:lpstr>
      <vt:lpstr>¿Qué ES LA HEPATITIS A ?</vt:lpstr>
      <vt:lpstr>VACUNA DE LA HEPATITIS A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VACUNAS</dc:title>
  <dc:creator>Equipo7</dc:creator>
  <cp:lastModifiedBy>Usuario</cp:lastModifiedBy>
  <cp:revision>3</cp:revision>
  <dcterms:created xsi:type="dcterms:W3CDTF">2014-09-28T23:30:22Z</dcterms:created>
  <dcterms:modified xsi:type="dcterms:W3CDTF">2014-09-29T00:07:56Z</dcterms:modified>
</cp:coreProperties>
</file>